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4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00"/>
    <a:srgbClr val="FF0066"/>
    <a:srgbClr val="00FF00"/>
    <a:srgbClr val="FFCC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20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6EA4-9C6C-4784-BD37-4713AD230818}" type="datetimeFigureOut">
              <a:rPr lang="en-AU" smtClean="0"/>
              <a:t>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6CE8-09D0-4569-B597-80393AA9C2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853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6EA4-9C6C-4784-BD37-4713AD230818}" type="datetimeFigureOut">
              <a:rPr lang="en-AU" smtClean="0"/>
              <a:t>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6CE8-09D0-4569-B597-80393AA9C2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9965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6EA4-9C6C-4784-BD37-4713AD230818}" type="datetimeFigureOut">
              <a:rPr lang="en-AU" smtClean="0"/>
              <a:t>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6CE8-09D0-4569-B597-80393AA9C2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774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6EA4-9C6C-4784-BD37-4713AD230818}" type="datetimeFigureOut">
              <a:rPr lang="en-AU" smtClean="0"/>
              <a:t>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6CE8-09D0-4569-B597-80393AA9C2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009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6EA4-9C6C-4784-BD37-4713AD230818}" type="datetimeFigureOut">
              <a:rPr lang="en-AU" smtClean="0"/>
              <a:t>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6CE8-09D0-4569-B597-80393AA9C2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297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6EA4-9C6C-4784-BD37-4713AD230818}" type="datetimeFigureOut">
              <a:rPr lang="en-AU" smtClean="0"/>
              <a:t>5/07/2014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6CE8-09D0-4569-B597-80393AA9C2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434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6EA4-9C6C-4784-BD37-4713AD230818}" type="datetimeFigureOut">
              <a:rPr lang="en-AU" smtClean="0"/>
              <a:t>5/07/2014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6CE8-09D0-4569-B597-80393AA9C2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7011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6EA4-9C6C-4784-BD37-4713AD230818}" type="datetimeFigureOut">
              <a:rPr lang="en-AU" smtClean="0"/>
              <a:t>5/07/2014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6CE8-09D0-4569-B597-80393AA9C2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639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6EA4-9C6C-4784-BD37-4713AD230818}" type="datetimeFigureOut">
              <a:rPr lang="en-AU" smtClean="0"/>
              <a:t>5/07/2014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6CE8-09D0-4569-B597-80393AA9C2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658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6EA4-9C6C-4784-BD37-4713AD230818}" type="datetimeFigureOut">
              <a:rPr lang="en-AU" smtClean="0"/>
              <a:t>5/07/2014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6CE8-09D0-4569-B597-80393AA9C2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894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6EA4-9C6C-4784-BD37-4713AD230818}" type="datetimeFigureOut">
              <a:rPr lang="en-AU" smtClean="0"/>
              <a:t>5/07/2014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66CE8-09D0-4569-B597-80393AA9C2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432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56EA4-9C6C-4784-BD37-4713AD230818}" type="datetimeFigureOut">
              <a:rPr lang="en-AU" smtClean="0"/>
              <a:t>5/07/2014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66CE8-09D0-4569-B597-80393AA9C2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42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dirty="0" smtClean="0">
                <a:solidFill>
                  <a:srgbClr val="FFFF00"/>
                </a:solidFill>
              </a:rPr>
              <a:t>t</a:t>
            </a:r>
            <a:r>
              <a:rPr lang="en-US" dirty="0" smtClean="0">
                <a:solidFill>
                  <a:srgbClr val="00FF0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m</a:t>
            </a:r>
            <a:r>
              <a:rPr lang="en-US" dirty="0" smtClean="0">
                <a:solidFill>
                  <a:srgbClr val="FF0066"/>
                </a:solidFill>
              </a:rPr>
              <a:t>a</a:t>
            </a:r>
            <a:r>
              <a:rPr lang="en-US" dirty="0" smtClean="0">
                <a:solidFill>
                  <a:srgbClr val="7030A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dirty="0" smtClean="0">
                <a:solidFill>
                  <a:srgbClr val="FFFF00"/>
                </a:solidFill>
              </a:rPr>
              <a:t>o</a:t>
            </a:r>
            <a:r>
              <a:rPr lang="en-US" dirty="0" smtClean="0">
                <a:solidFill>
                  <a:srgbClr val="00FF00"/>
                </a:solidFill>
              </a:rPr>
              <a:t>b</a:t>
            </a:r>
            <a:r>
              <a:rPr lang="en-US" dirty="0" smtClean="0">
                <a:solidFill>
                  <a:srgbClr val="00B0F0"/>
                </a:solidFill>
              </a:rPr>
              <a:t>s</a:t>
            </a:r>
            <a:r>
              <a:rPr lang="en-US" dirty="0" smtClean="0">
                <a:solidFill>
                  <a:srgbClr val="FF0066"/>
                </a:solidFill>
              </a:rPr>
              <a:t>t</a:t>
            </a:r>
            <a:r>
              <a:rPr lang="en-US" dirty="0" smtClean="0">
                <a:solidFill>
                  <a:srgbClr val="7030A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pp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rgbClr val="FFFF00"/>
                </a:solidFill>
              </a:rPr>
              <a:t>r 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70892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Ultimate </a:t>
            </a:r>
            <a:r>
              <a:rPr lang="en-US" dirty="0" smtClean="0"/>
              <a:t>gobstopper </a:t>
            </a:r>
            <a:r>
              <a:rPr lang="en-US" dirty="0" smtClean="0"/>
              <a:t>is something that never ends and you can change the flavour as you are sucking it.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1817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179512" y="1340768"/>
            <a:ext cx="2664296" cy="7920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By Olivia, Alyssa and Chloe</a:t>
            </a:r>
            <a:endParaRPr lang="en-AU" dirty="0"/>
          </a:p>
        </p:txBody>
      </p:sp>
      <p:pic>
        <p:nvPicPr>
          <p:cNvPr id="5122" name="Picture 2" descr="C:\Users\ccakebread\AppData\Local\Microsoft\Windows\Temporary Internet Files\Content.IE5\G3KCQVI8\MC90044116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76870"/>
            <a:ext cx="3092167" cy="23802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40152" y="5805264"/>
            <a:ext cx="2304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hope you liked it</a:t>
            </a:r>
            <a:endParaRPr lang="en-AU" sz="3200" dirty="0"/>
          </a:p>
        </p:txBody>
      </p:sp>
      <p:sp>
        <p:nvSpPr>
          <p:cNvPr id="5" name="Smiley Face 4"/>
          <p:cNvSpPr/>
          <p:nvPr/>
        </p:nvSpPr>
        <p:spPr>
          <a:xfrm>
            <a:off x="7911752" y="6261590"/>
            <a:ext cx="576064" cy="514127"/>
          </a:xfrm>
          <a:prstGeom prst="smileyFace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1127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</a:t>
            </a:r>
            <a:r>
              <a:rPr lang="en-US" dirty="0" smtClean="0">
                <a:solidFill>
                  <a:srgbClr val="FFFF00"/>
                </a:solidFill>
              </a:rPr>
              <a:t>t</a:t>
            </a:r>
            <a:r>
              <a:rPr lang="en-US" dirty="0" smtClean="0">
                <a:solidFill>
                  <a:srgbClr val="00FF00"/>
                </a:solidFill>
              </a:rPr>
              <a:t>i</a:t>
            </a:r>
            <a:r>
              <a:rPr lang="en-US" dirty="0" smtClean="0">
                <a:solidFill>
                  <a:srgbClr val="00B0F0"/>
                </a:solidFill>
              </a:rPr>
              <a:t>m</a:t>
            </a:r>
            <a:r>
              <a:rPr lang="en-US" dirty="0" smtClean="0">
                <a:solidFill>
                  <a:srgbClr val="FF0066"/>
                </a:solidFill>
              </a:rPr>
              <a:t>a</a:t>
            </a:r>
            <a:r>
              <a:rPr lang="en-US" dirty="0" smtClean="0">
                <a:solidFill>
                  <a:srgbClr val="7030A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dirty="0" smtClean="0">
                <a:solidFill>
                  <a:srgbClr val="FFFF00"/>
                </a:solidFill>
              </a:rPr>
              <a:t>o</a:t>
            </a:r>
            <a:r>
              <a:rPr lang="en-US" dirty="0" smtClean="0">
                <a:solidFill>
                  <a:srgbClr val="00FF00"/>
                </a:solidFill>
              </a:rPr>
              <a:t>b</a:t>
            </a:r>
            <a:r>
              <a:rPr lang="en-US" dirty="0" smtClean="0">
                <a:solidFill>
                  <a:srgbClr val="00B0F0"/>
                </a:solidFill>
              </a:rPr>
              <a:t>s</a:t>
            </a:r>
            <a:r>
              <a:rPr lang="en-US" dirty="0" smtClean="0">
                <a:solidFill>
                  <a:srgbClr val="FF0066"/>
                </a:solidFill>
              </a:rPr>
              <a:t>t</a:t>
            </a:r>
            <a:r>
              <a:rPr lang="en-US" dirty="0" smtClean="0">
                <a:solidFill>
                  <a:srgbClr val="7030A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pp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dirty="0" smtClean="0">
                <a:solidFill>
                  <a:srgbClr val="FFFF00"/>
                </a:solidFill>
              </a:rPr>
              <a:t>r </a:t>
            </a:r>
            <a:endParaRPr lang="en-AU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270892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Ultimate </a:t>
            </a:r>
            <a:r>
              <a:rPr lang="en-US" dirty="0" smtClean="0"/>
              <a:t>gobstopper </a:t>
            </a:r>
            <a:r>
              <a:rPr lang="en-US" dirty="0" smtClean="0"/>
              <a:t>is something that never ends and you can change the flavour as you are sucking it.</a:t>
            </a:r>
            <a:endParaRPr lang="en-AU" dirty="0"/>
          </a:p>
        </p:txBody>
      </p:sp>
      <p:pic>
        <p:nvPicPr>
          <p:cNvPr id="3074" name="Picture 2" descr="C:\Users\ccakebread\AppData\Local\Microsoft\Windows\Temporary Internet Files\Content.IE5\WO1VU15U\MC9004397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09120"/>
            <a:ext cx="1963191" cy="196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600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C00"/>
                </a:solidFill>
              </a:rPr>
              <a:t>How and when to get this ultimate </a:t>
            </a:r>
            <a:r>
              <a:rPr lang="en-US" dirty="0" smtClean="0">
                <a:solidFill>
                  <a:srgbClr val="FFCC00"/>
                </a:solidFill>
              </a:rPr>
              <a:t>gobstopper</a:t>
            </a:r>
            <a:endParaRPr lang="en-AU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in and get this candy now!</a:t>
            </a:r>
          </a:p>
          <a:p>
            <a:r>
              <a:rPr lang="en-US" dirty="0" smtClean="0"/>
              <a:t>It will blow your mind</a:t>
            </a:r>
          </a:p>
          <a:p>
            <a:r>
              <a:rPr lang="en-US" dirty="0" smtClean="0"/>
              <a:t>Price $2:00 </a:t>
            </a:r>
          </a:p>
          <a:p>
            <a:r>
              <a:rPr lang="en-US" dirty="0" smtClean="0"/>
              <a:t>Get it at the ultimate candy factory</a:t>
            </a:r>
          </a:p>
          <a:p>
            <a:r>
              <a:rPr lang="en-US" dirty="0" smtClean="0"/>
              <a:t>225 </a:t>
            </a:r>
            <a:r>
              <a:rPr lang="en-US" dirty="0" err="1" smtClean="0"/>
              <a:t>candyland</a:t>
            </a:r>
            <a:r>
              <a:rPr lang="en-US" dirty="0" smtClean="0"/>
              <a:t> court Melbourne </a:t>
            </a:r>
          </a:p>
          <a:p>
            <a:r>
              <a:rPr lang="en-US" dirty="0" smtClean="0"/>
              <a:t>Ph:0404073255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0025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C00"/>
                </a:solidFill>
              </a:rPr>
              <a:t>How and when to get this ultimate </a:t>
            </a:r>
            <a:r>
              <a:rPr lang="en-US" dirty="0" smtClean="0">
                <a:solidFill>
                  <a:srgbClr val="FFCC00"/>
                </a:solidFill>
              </a:rPr>
              <a:t>gobstopper</a:t>
            </a:r>
            <a:endParaRPr lang="en-AU" dirty="0">
              <a:solidFill>
                <a:srgbClr val="FFCC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Come in and get this candy now!</a:t>
            </a:r>
          </a:p>
          <a:p>
            <a:r>
              <a:rPr lang="en-US" dirty="0" smtClean="0"/>
              <a:t>It will blow your mind</a:t>
            </a:r>
          </a:p>
          <a:p>
            <a:r>
              <a:rPr lang="en-US" dirty="0" smtClean="0"/>
              <a:t>Price $2:00 </a:t>
            </a:r>
          </a:p>
          <a:p>
            <a:r>
              <a:rPr lang="en-US" dirty="0" smtClean="0"/>
              <a:t>Get it at the ultimate candy factory</a:t>
            </a:r>
          </a:p>
          <a:p>
            <a:r>
              <a:rPr lang="en-US" dirty="0" smtClean="0"/>
              <a:t>225 </a:t>
            </a:r>
            <a:r>
              <a:rPr lang="en-US" dirty="0" err="1" smtClean="0"/>
              <a:t>candyland</a:t>
            </a:r>
            <a:r>
              <a:rPr lang="en-US" dirty="0" smtClean="0"/>
              <a:t> court Melbourne </a:t>
            </a:r>
          </a:p>
          <a:p>
            <a:r>
              <a:rPr lang="en-US" dirty="0" smtClean="0"/>
              <a:t>Ph:0404073255</a:t>
            </a:r>
          </a:p>
          <a:p>
            <a:endParaRPr lang="en-AU" dirty="0"/>
          </a:p>
        </p:txBody>
      </p:sp>
      <p:pic>
        <p:nvPicPr>
          <p:cNvPr id="1027" name="Picture 3" descr="C:\Users\ccakebread\AppData\Local\Microsoft\Windows\Temporary Internet Files\Content.IE5\C0R0FM7P\MP90017775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7116">
            <a:off x="6572373" y="5081792"/>
            <a:ext cx="1828800" cy="1219200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ccakebread\AppData\Local\Microsoft\Windows\Temporary Internet Files\Content.IE5\C0R0FM7P\MP90017775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7116">
            <a:off x="314438" y="833802"/>
            <a:ext cx="1168199" cy="778799"/>
          </a:xfrm>
          <a:prstGeom prst="ellipse">
            <a:avLst/>
          </a:prstGeom>
          <a:ln w="63500" cap="rnd">
            <a:solidFill>
              <a:schemeClr val="bg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17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FF"/>
                </a:solidFill>
              </a:rPr>
              <a:t>Flavours</a:t>
            </a:r>
            <a:endParaRPr lang="en-AU" dirty="0">
              <a:solidFill>
                <a:srgbClr val="00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US" dirty="0" smtClean="0"/>
              <a:t>Flavours are blueberry, strawberry, banana, chocolate.</a:t>
            </a:r>
            <a:endParaRPr lang="en-AU" dirty="0"/>
          </a:p>
        </p:txBody>
      </p:sp>
      <p:pic>
        <p:nvPicPr>
          <p:cNvPr id="1026" name="Picture 2" descr="C:\Users\ccakebread\AppData\Local\Microsoft\Windows\Temporary Internet Files\Content.IE5\MKSMII1U\MC90043690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371" y="2974335"/>
            <a:ext cx="1044961" cy="104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>
            <a:off x="3059832" y="1988840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8610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Flavours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US" dirty="0" smtClean="0"/>
              <a:t>Flavours are blueberry, strawberry, banana, chocolate.</a:t>
            </a:r>
            <a:endParaRPr lang="en-AU" dirty="0"/>
          </a:p>
        </p:txBody>
      </p:sp>
      <p:pic>
        <p:nvPicPr>
          <p:cNvPr id="1026" name="Picture 2" descr="C:\Users\ccakebread\AppData\Local\Microsoft\Windows\Temporary Internet Files\Content.IE5\MKSMII1U\MC90043690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371" y="2974335"/>
            <a:ext cx="1044961" cy="104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>
            <a:off x="3059832" y="1988840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0" name="Picture 2" descr="C:\Users\ccakebread\AppData\Local\Microsoft\Windows\Temporary Internet Files\Content.IE5\G3KCQVI8\MC90043689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925095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wn Arrow 4"/>
          <p:cNvSpPr/>
          <p:nvPr/>
        </p:nvSpPr>
        <p:spPr>
          <a:xfrm>
            <a:off x="5525616" y="1988839"/>
            <a:ext cx="360040" cy="9362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676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Flavours</a:t>
            </a:r>
            <a:endParaRPr lang="en-AU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US" dirty="0" smtClean="0"/>
              <a:t>Flavours are blueberry, strawberry, banana, chocolate.</a:t>
            </a:r>
            <a:endParaRPr lang="en-AU" dirty="0"/>
          </a:p>
        </p:txBody>
      </p:sp>
      <p:pic>
        <p:nvPicPr>
          <p:cNvPr id="1026" name="Picture 2" descr="C:\Users\ccakebread\AppData\Local\Microsoft\Windows\Temporary Internet Files\Content.IE5\MKSMII1U\MC90043690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371" y="2974335"/>
            <a:ext cx="1044961" cy="104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>
            <a:off x="3059832" y="1988840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0" name="Picture 2" descr="C:\Users\ccakebread\AppData\Local\Microsoft\Windows\Temporary Internet Files\Content.IE5\G3KCQVI8\MC90043689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532" y="2925095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wn Arrow 4"/>
          <p:cNvSpPr/>
          <p:nvPr/>
        </p:nvSpPr>
        <p:spPr>
          <a:xfrm>
            <a:off x="5165576" y="1988840"/>
            <a:ext cx="360040" cy="9254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074" name="Picture 2" descr="C:\Users\ccakebread\AppData\Local\Microsoft\Windows\Temporary Internet Files\Content.IE5\MAR9T2S8\MC90044171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925094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n Arrow 5"/>
          <p:cNvSpPr/>
          <p:nvPr/>
        </p:nvSpPr>
        <p:spPr>
          <a:xfrm>
            <a:off x="7020272" y="1978021"/>
            <a:ext cx="432048" cy="9362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4930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FF00"/>
                </a:solidFill>
              </a:rPr>
              <a:t>Flavours</a:t>
            </a:r>
            <a:endParaRPr lang="en-AU" dirty="0">
              <a:solidFill>
                <a:srgbClr val="00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n-US" dirty="0" smtClean="0"/>
              <a:t>Flavours are blueberry, strawberry, banana, chocolate.</a:t>
            </a:r>
            <a:endParaRPr lang="en-AU" dirty="0"/>
          </a:p>
        </p:txBody>
      </p:sp>
      <p:pic>
        <p:nvPicPr>
          <p:cNvPr id="1026" name="Picture 2" descr="C:\Users\ccakebread\AppData\Local\Microsoft\Windows\Temporary Internet Files\Content.IE5\MKSMII1U\MC90043690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371" y="2974335"/>
            <a:ext cx="1044961" cy="1044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wn Arrow 3"/>
          <p:cNvSpPr/>
          <p:nvPr/>
        </p:nvSpPr>
        <p:spPr>
          <a:xfrm>
            <a:off x="3059832" y="1988840"/>
            <a:ext cx="360040" cy="1008112"/>
          </a:xfrm>
          <a:prstGeom prst="down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2050" name="Picture 2" descr="C:\Users\ccakebread\AppData\Local\Microsoft\Windows\Temporary Internet Files\Content.IE5\G3KCQVI8\MC90043689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532" y="2925095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wn Arrow 4"/>
          <p:cNvSpPr/>
          <p:nvPr/>
        </p:nvSpPr>
        <p:spPr>
          <a:xfrm>
            <a:off x="5165576" y="1988840"/>
            <a:ext cx="360040" cy="925436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074" name="Picture 2" descr="C:\Users\ccakebread\AppData\Local\Microsoft\Windows\Temporary Internet Files\Content.IE5\MAR9T2S8\MC90044171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925094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own Arrow 5"/>
          <p:cNvSpPr/>
          <p:nvPr/>
        </p:nvSpPr>
        <p:spPr>
          <a:xfrm>
            <a:off x="7020272" y="1978021"/>
            <a:ext cx="432048" cy="936254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098" name="Picture 2" descr="C:\Users\ccakebread\AppData\Local\Microsoft\Windows\Temporary Internet Files\Content.IE5\MKSMII1U\MC90029025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96" y="3140968"/>
            <a:ext cx="1231640" cy="123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Down Arrow 6"/>
          <p:cNvSpPr/>
          <p:nvPr/>
        </p:nvSpPr>
        <p:spPr>
          <a:xfrm>
            <a:off x="1187624" y="2451558"/>
            <a:ext cx="326592" cy="689410"/>
          </a:xfrm>
          <a:prstGeom prst="downArrow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6559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>
                <a:solidFill>
                  <a:srgbClr val="FF0066"/>
                </a:solidFill>
              </a:rPr>
              <a:t>About our factory and candy</a:t>
            </a:r>
            <a:endParaRPr lang="en-AU" dirty="0">
              <a:solidFill>
                <a:srgbClr val="FF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also make other candy so come and buy a </a:t>
            </a:r>
            <a:r>
              <a:rPr lang="en-US" dirty="0" smtClean="0"/>
              <a:t>gobstopper </a:t>
            </a:r>
            <a:r>
              <a:rPr lang="en-US" dirty="0" smtClean="0"/>
              <a:t>and get another candy or another </a:t>
            </a:r>
            <a:r>
              <a:rPr lang="en-US" dirty="0" smtClean="0"/>
              <a:t>gobstopper </a:t>
            </a:r>
            <a:r>
              <a:rPr lang="en-US" dirty="0" smtClean="0"/>
              <a:t>free.</a:t>
            </a:r>
            <a:endParaRPr lang="en-AU" dirty="0"/>
          </a:p>
        </p:txBody>
      </p:sp>
      <p:pic>
        <p:nvPicPr>
          <p:cNvPr id="4099" name="Picture 3" descr="C:\Users\ccakebread\AppData\Local\Microsoft\Windows\Temporary Internet Files\Content.IE5\Z88UX8LD\MP90038468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837" y="3212976"/>
            <a:ext cx="2725427" cy="3005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11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205</Words>
  <Application>Microsoft Macintosh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Ultimate gobstopper </vt:lpstr>
      <vt:lpstr>Ultimate gobstopper </vt:lpstr>
      <vt:lpstr>How and when to get this ultimate gobstopper</vt:lpstr>
      <vt:lpstr>How and when to get this ultimate gobstopper</vt:lpstr>
      <vt:lpstr>Flavours</vt:lpstr>
      <vt:lpstr>Flavours</vt:lpstr>
      <vt:lpstr>Flavours</vt:lpstr>
      <vt:lpstr>Flavours</vt:lpstr>
      <vt:lpstr>About our factory and candy</vt:lpstr>
      <vt:lpstr>Who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Ultimate gobstoper</dc:title>
  <dc:creator>Student</dc:creator>
  <cp:lastModifiedBy>louise sawyers</cp:lastModifiedBy>
  <cp:revision>7</cp:revision>
  <dcterms:created xsi:type="dcterms:W3CDTF">2014-07-04T01:10:17Z</dcterms:created>
  <dcterms:modified xsi:type="dcterms:W3CDTF">2014-07-05T07:27:35Z</dcterms:modified>
</cp:coreProperties>
</file>